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69" r:id="rId21"/>
    <p:sldId id="270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6CD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1" autoAdjust="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2CE3-B161-4001-B89B-FB8DCE373630}" type="datetimeFigureOut">
              <a:rPr lang="en-US" smtClean="0"/>
              <a:pPr/>
              <a:t>8/27/2009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B1621-DD48-4203-BB4C-648D61365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6" Type="http://schemas.openxmlformats.org/officeDocument/2006/relationships/slide" Target="slide2.xml"/><Relationship Id="rId5" Type="http://schemas.openxmlformats.org/officeDocument/2006/relationships/image" Target="../media/image22.wmf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27.gi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3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26" Type="http://schemas.openxmlformats.org/officeDocument/2006/relationships/slide" Target="slide51.xml"/><Relationship Id="rId3" Type="http://schemas.openxmlformats.org/officeDocument/2006/relationships/slide" Target="slide13.xml"/><Relationship Id="rId21" Type="http://schemas.openxmlformats.org/officeDocument/2006/relationships/slide" Target="slide49.xml"/><Relationship Id="rId7" Type="http://schemas.openxmlformats.org/officeDocument/2006/relationships/slide" Target="slide5.xml"/><Relationship Id="rId12" Type="http://schemas.openxmlformats.org/officeDocument/2006/relationships/slide" Target="slide7.xml"/><Relationship Id="rId17" Type="http://schemas.openxmlformats.org/officeDocument/2006/relationships/slide" Target="slide9.xml"/><Relationship Id="rId25" Type="http://schemas.openxmlformats.org/officeDocument/2006/relationships/slide" Target="slide41.xml"/><Relationship Id="rId2" Type="http://schemas.openxmlformats.org/officeDocument/2006/relationships/slide" Target="slide3.xml"/><Relationship Id="rId16" Type="http://schemas.openxmlformats.org/officeDocument/2006/relationships/slide" Target="slide47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3.xml"/><Relationship Id="rId11" Type="http://schemas.openxmlformats.org/officeDocument/2006/relationships/slide" Target="slide45.xml"/><Relationship Id="rId24" Type="http://schemas.openxmlformats.org/officeDocument/2006/relationships/slide" Target="slide31.xml"/><Relationship Id="rId5" Type="http://schemas.openxmlformats.org/officeDocument/2006/relationships/slide" Target="slide33.xml"/><Relationship Id="rId15" Type="http://schemas.openxmlformats.org/officeDocument/2006/relationships/slide" Target="slide37.xml"/><Relationship Id="rId23" Type="http://schemas.openxmlformats.org/officeDocument/2006/relationships/slide" Target="slide21.xml"/><Relationship Id="rId10" Type="http://schemas.openxmlformats.org/officeDocument/2006/relationships/slide" Target="slide35.xml"/><Relationship Id="rId19" Type="http://schemas.openxmlformats.org/officeDocument/2006/relationships/slide" Target="slide29.xml"/><Relationship Id="rId4" Type="http://schemas.openxmlformats.org/officeDocument/2006/relationships/slide" Target="slide23.xml"/><Relationship Id="rId9" Type="http://schemas.openxmlformats.org/officeDocument/2006/relationships/slide" Target="slide25.xml"/><Relationship Id="rId14" Type="http://schemas.openxmlformats.org/officeDocument/2006/relationships/slide" Target="slide27.xml"/><Relationship Id="rId22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4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42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4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4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48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50.png"/><Relationship Id="rId4" Type="http://schemas.openxmlformats.org/officeDocument/2006/relationships/image" Target="../media/image49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51.png"/><Relationship Id="rId4" Type="http://schemas.openxmlformats.org/officeDocument/2006/relationships/image" Target="../media/image20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53.png"/><Relationship Id="rId4" Type="http://schemas.openxmlformats.org/officeDocument/2006/relationships/image" Target="../media/image52.w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slide" Target="slide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55.png"/><Relationship Id="rId4" Type="http://schemas.openxmlformats.org/officeDocument/2006/relationships/image" Target="../media/image54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57.png"/><Relationship Id="rId4" Type="http://schemas.openxmlformats.org/officeDocument/2006/relationships/image" Target="../media/image56.wmf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59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61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63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4" Type="http://schemas.openxmlformats.org/officeDocument/2006/relationships/image" Target="../media/image65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6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6" Type="http://schemas.openxmlformats.org/officeDocument/2006/relationships/slide" Target="slide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6" Type="http://schemas.openxmlformats.org/officeDocument/2006/relationships/slide" Target="slide2.xml"/><Relationship Id="rId5" Type="http://schemas.openxmlformats.org/officeDocument/2006/relationships/image" Target="../media/image17.jpe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Jokerman" pitchFamily="82" charset="0"/>
              </a:rPr>
              <a:t>Kindergarten Phonics Review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Jokerm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Comic Sans MS" pitchFamily="66" charset="0"/>
              </a:rPr>
              <a:t>Created By: Mrs. Gerber</a:t>
            </a:r>
            <a:endParaRPr lang="en-U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3554" name="Picture 2" descr="C:\Users\ag6957\AppData\Local\Microsoft\Windows\Temporary Internet Files\Content.IE5\PD162NKI\MCj023243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48505">
            <a:off x="334748" y="372036"/>
            <a:ext cx="2307152" cy="1772827"/>
          </a:xfrm>
          <a:prstGeom prst="rect">
            <a:avLst/>
          </a:prstGeom>
          <a:noFill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943600" y="4191000"/>
            <a:ext cx="306813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g6957\AppData\Local\Microsoft\Windows\Temporary Internet Files\Content.IE5\RAAIXX5H\MCj029020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838200"/>
            <a:ext cx="1524132" cy="2288172"/>
          </a:xfrm>
          <a:prstGeom prst="rect">
            <a:avLst/>
          </a:prstGeom>
          <a:noFill/>
        </p:spPr>
      </p:pic>
      <p:pic>
        <p:nvPicPr>
          <p:cNvPr id="22533" name="Picture 5" descr="C:\Users\ag6957\AppData\Local\Microsoft\Windows\Temporary Internet Files\Content.IE5\NK9K2095\MCj0441271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762000"/>
            <a:ext cx="2743200" cy="2743200"/>
          </a:xfrm>
          <a:prstGeom prst="rect">
            <a:avLst/>
          </a:prstGeom>
          <a:noFill/>
        </p:spPr>
      </p:pic>
      <p:pic>
        <p:nvPicPr>
          <p:cNvPr id="22534" name="Picture 6" descr="C:\Users\ag6957\AppData\Local\Microsoft\Windows\Temporary Internet Files\Content.IE5\RAAIXX5H\MCj0078715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3200400"/>
            <a:ext cx="2038350" cy="253258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3200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Can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3581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Man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5867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Ran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Action Button: Home 9">
            <a:hlinkClick r:id="rId6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MSSN00870A0000[1].wav">
            <a:hlinkClick r:id="" action="ppaction://media"/>
          </p:cNvPr>
          <p:cNvPicPr>
            <a:picLocks noRot="1" noChangeAspect="1"/>
          </p:cNvPicPr>
          <p:nvPr>
            <a:wavAudioFile r:embed="rId1" name="MSSN00870A0000[1].wav"/>
          </p:nvPr>
        </p:nvPicPr>
        <p:blipFill>
          <a:blip r:embed="rId7" cstate="print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g6957\AppData\Local\Microsoft\Windows\Temporary Internet Files\Content.IE5\L3IW8YP7\MCNA00656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762000"/>
            <a:ext cx="3587750" cy="417350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53340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Frog rhymes with…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ag6957\AppData\Local\Microsoft\Windows\Temporary Internet Files\Content.IE5\HQ6EV421\MCj041743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762000"/>
            <a:ext cx="1963306" cy="2362200"/>
          </a:xfrm>
          <a:prstGeom prst="rect">
            <a:avLst/>
          </a:prstGeom>
          <a:noFill/>
        </p:spPr>
      </p:pic>
      <p:pic>
        <p:nvPicPr>
          <p:cNvPr id="2052" name="Picture 4" descr="C:\Users\ag6957\AppData\Local\Microsoft\Windows\Temporary Internet Files\Content.IE5\FZIW2V24\MCj023954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219200"/>
            <a:ext cx="2165689" cy="1752600"/>
          </a:xfrm>
          <a:prstGeom prst="rect">
            <a:avLst/>
          </a:prstGeom>
          <a:noFill/>
        </p:spPr>
      </p:pic>
      <p:pic>
        <p:nvPicPr>
          <p:cNvPr id="2053" name="Picture 5" descr="C:\Users\ag6957\AppData\Local\Microsoft\Windows\Temporary Internet Files\Content.IE5\L3IW8YP7\MCPH01710G0000[1]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4191000"/>
            <a:ext cx="3476625" cy="11906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71600" y="3200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Dog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5562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Fog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31242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Log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1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g6957\AppData\Local\Microsoft\Windows\Temporary Internet Files\Content.IE5\PD162NKI\MCj042413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4724166" cy="320357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" y="49530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Begins with a…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T</a:t>
            </a:r>
            <a:endParaRPr lang="en-US" sz="30000" dirty="0">
              <a:latin typeface="Comic Sans MS" pitchFamily="66" charset="0"/>
            </a:endParaRPr>
          </a:p>
        </p:txBody>
      </p:sp>
      <p:sp>
        <p:nvSpPr>
          <p:cNvPr id="3" name="Action Button: Home 2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SSN00732A0000[1].wav">
            <a:hlinkClick r:id="" action="ppaction://media"/>
          </p:cNvPr>
          <p:cNvPicPr>
            <a:picLocks noRot="1" noChangeAspect="1"/>
          </p:cNvPicPr>
          <p:nvPr>
            <a:wavAudioFile r:embed="rId1" name="MSSN00732A0000[1].wav"/>
          </p:nvPr>
        </p:nvPicPr>
        <p:blipFill>
          <a:blip r:embed="rId4" cstate="print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g6957\AppData\Local\Microsoft\Windows\Temporary Internet Files\Content.IE5\HQ6EV421\MCj041255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609600"/>
            <a:ext cx="3901443" cy="3870356"/>
          </a:xfrm>
          <a:prstGeom prst="rect">
            <a:avLst/>
          </a:prstGeom>
          <a:noFill/>
        </p:spPr>
      </p:pic>
      <p:sp>
        <p:nvSpPr>
          <p:cNvPr id="5" name="Action Button: Custom 4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49530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Begins with a…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B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793A0000[1].wav">
            <a:hlinkClick r:id="" action="ppaction://media"/>
          </p:cNvPr>
          <p:cNvPicPr>
            <a:picLocks noRot="1" noChangeAspect="1"/>
          </p:cNvPicPr>
          <p:nvPr>
            <a:wavAudioFile r:embed="rId1" name="MSSN00793A0000[1]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49530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Begins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6147" name="Picture 3" descr="C:\Users\ag6957\AppData\Local\Microsoft\Windows\Temporary Internet Files\Content.IE5\FZIW2V24\MCAN02492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762000"/>
            <a:ext cx="3200400" cy="40538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C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870A0000[1].wav">
            <a:hlinkClick r:id="" action="ppaction://media"/>
          </p:cNvPr>
          <p:cNvPicPr>
            <a:picLocks noRot="1" noChangeAspect="1"/>
          </p:cNvPicPr>
          <p:nvPr>
            <a:wavAudioFile r:embed="rId1" name="MSSN00870A0000[1]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50292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Begins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5123" name="Picture 3" descr="C:\Users\ag6957\AppData\Local\Microsoft\Windows\Temporary Internet Files\Content.IE5\PD162NKI\MCj02157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85800"/>
            <a:ext cx="2971800" cy="4203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52400"/>
          <a:ext cx="8763000" cy="647700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Rhyme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Beginning Sound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Ending </a:t>
                      </a:r>
                    </a:p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Sound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Word</a:t>
                      </a:r>
                      <a:r>
                        <a:rPr lang="en-US" baseline="0" dirty="0" smtClean="0">
                          <a:latin typeface="Comic Sans MS" pitchFamily="66" charset="0"/>
                        </a:rPr>
                        <a:t> Families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omic Sans MS" pitchFamily="66" charset="0"/>
                        </a:rPr>
                        <a:t>Vowels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" action="ppaction://hlinksldjump"/>
                        </a:rPr>
                        <a:t>100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3" action="ppaction://hlinksldjump"/>
                        </a:rPr>
                        <a:t>100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4" action="ppaction://hlinksldjump"/>
                        </a:rPr>
                        <a:t>100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5" action="ppaction://hlinksldjump"/>
                        </a:rPr>
                        <a:t>100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6" action="ppaction://hlinksldjump"/>
                        </a:rPr>
                        <a:t>100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7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8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9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0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1" action="ppaction://hlinksldjump"/>
                        </a:rPr>
                        <a:t>200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2" action="ppaction://hlinksldjump"/>
                        </a:rPr>
                        <a:t>300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3" action="ppaction://hlinksldjump"/>
                        </a:rPr>
                        <a:t>300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4" action="ppaction://hlinksldjump"/>
                        </a:rPr>
                        <a:t>300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5" action="ppaction://hlinksldjump"/>
                        </a:rPr>
                        <a:t>300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6" action="ppaction://hlinksldjump"/>
                        </a:rPr>
                        <a:t>300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7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8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19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0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1" action="ppaction://hlinksldjump"/>
                        </a:rPr>
                        <a:t>400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2" action="ppaction://hlinksldjump"/>
                        </a:rPr>
                        <a:t>500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3" action="ppaction://hlinksldjump"/>
                        </a:rPr>
                        <a:t>500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4" action="ppaction://hlinksldjump"/>
                        </a:rPr>
                        <a:t>500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5" action="ppaction://hlinksldjump"/>
                        </a:rPr>
                        <a:t>500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omic Sans MS" pitchFamily="66" charset="0"/>
                          <a:hlinkClick r:id="rId26" action="ppaction://hlinksldjump"/>
                        </a:rPr>
                        <a:t>500</a:t>
                      </a:r>
                      <a:endParaRPr lang="en-US" sz="2400" dirty="0">
                        <a:latin typeface="Comic Sans MS" pitchFamily="66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P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49530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Starts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7171" name="Picture 3" descr="C:\Users\ag6957\AppData\Local\Microsoft\Windows\Temporary Internet Files\Content.IE5\L3IW8YP7\MCj013353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828800"/>
            <a:ext cx="7924800" cy="2447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A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732A0000[1].wav">
            <a:hlinkClick r:id="" action="ppaction://media"/>
          </p:cNvPr>
          <p:cNvPicPr>
            <a:picLocks noRot="1" noChangeAspect="1"/>
          </p:cNvPicPr>
          <p:nvPr>
            <a:wavAudioFile r:embed="rId1" name="MSSN00732A0000[1]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Ends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0242" name="Picture 2" descr="C:\Users\ag6957\AppData\Local\Microsoft\Windows\Temporary Internet Files\Content.IE5\PD162NKI\MCEN00263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33400"/>
            <a:ext cx="3962524" cy="3878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p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793A0000[1].wav">
            <a:hlinkClick r:id="" action="ppaction://media"/>
          </p:cNvPr>
          <p:cNvPicPr>
            <a:picLocks noRot="1" noChangeAspect="1"/>
          </p:cNvPicPr>
          <p:nvPr>
            <a:wavAudioFile r:embed="rId1" name="MSSN00793A0000[1].wav"/>
          </p:nvPr>
        </p:nvPicPr>
        <p:blipFill>
          <a:blip r:embed="rId4" cstate="print"/>
          <a:stretch>
            <a:fillRect/>
          </a:stretch>
        </p:blipFill>
        <p:spPr>
          <a:xfrm>
            <a:off x="3048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Ends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1266" name="Picture 2" descr="C:\Users\ag6957\AppData\Local\Microsoft\Windows\Temporary Internet Files\Content.IE5\FZIW2V24\MCj0111816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460187" cy="3180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t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5" name="MSSN00870A0000[1].wav">
            <a:hlinkClick r:id="" action="ppaction://media"/>
          </p:cNvPr>
          <p:cNvPicPr>
            <a:picLocks noRot="1" noChangeAspect="1"/>
          </p:cNvPicPr>
          <p:nvPr>
            <a:wavAudioFile r:embed="rId1" name="MSSN00870A0000[1].wav"/>
          </p:nvPr>
        </p:nvPicPr>
        <p:blipFill>
          <a:blip r:embed="rId4" cstate="print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Ends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9218" name="Picture 2" descr="C:\Users\ag6957\AppData\Local\Microsoft\Windows\Temporary Internet Files\Content.IE5\PD162NKI\MCj0436357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-152400"/>
            <a:ext cx="4743450" cy="474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0" y="609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n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152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Ends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8195" name="Picture 3" descr="C:\Users\ag6957\AppData\Local\Microsoft\Windows\Temporary Internet Files\Content.IE5\PD162NKI\MCj043161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g6957\AppData\Local\Microsoft\Windows\Temporary Internet Files\Content.IE5\RAAIXX5H\MCj03914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57200"/>
            <a:ext cx="5228183" cy="41148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" y="48768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Cat rhymes with…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7" name="Action Button: Custom 6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k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732A0000[1].wav">
            <a:hlinkClick r:id="" action="ppaction://media"/>
          </p:cNvPr>
          <p:cNvPicPr>
            <a:picLocks noRot="1" noChangeAspect="1"/>
          </p:cNvPicPr>
          <p:nvPr>
            <a:wavAudioFile r:embed="rId1" name="MSSN00732A0000[1].wav"/>
          </p:nvPr>
        </p:nvPicPr>
        <p:blipFill>
          <a:blip r:embed="rId4" cstate="print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Ends with a…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2293" name="Picture 5" descr="C:\Users\ag6957\AppData\Local\Microsoft\Windows\Temporary Internet Files\Content.IE5\FZIW2V24\MCj0434575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066800"/>
            <a:ext cx="5621853" cy="316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r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793A0000[1].wav">
            <a:hlinkClick r:id="" action="ppaction://media"/>
          </p:cNvPr>
          <p:cNvPicPr>
            <a:picLocks noRot="1" noChangeAspect="1"/>
          </p:cNvPicPr>
          <p:nvPr>
            <a:wavAudioFile r:embed="rId1" name="MSSN00793A0000[1]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6553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itchFamily="66" charset="0"/>
              </a:rPr>
              <a:t>pin</a:t>
            </a:r>
            <a:endParaRPr lang="en-US" sz="15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What is this word?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C:\Users\ag6957\AppData\Local\Microsoft\Windows\Temporary Internet Files\Content.IE5\L3IW8YP7\MCj0290418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990600"/>
            <a:ext cx="3028302" cy="4572000"/>
          </a:xfrm>
          <a:prstGeom prst="rect">
            <a:avLst/>
          </a:prstGeom>
          <a:noFill/>
        </p:spPr>
      </p:pic>
      <p:pic>
        <p:nvPicPr>
          <p:cNvPr id="4" name="MSSN00870A0000[1].wav">
            <a:hlinkClick r:id="" action="ppaction://media"/>
          </p:cNvPr>
          <p:cNvPicPr>
            <a:picLocks noRot="1" noChangeAspect="1"/>
          </p:cNvPicPr>
          <p:nvPr>
            <a:wavAudioFile r:embed="rId1" name="MSSN00870A0000[1].wav"/>
          </p:nvPr>
        </p:nvPicPr>
        <p:blipFill>
          <a:blip r:embed="rId5" cstate="print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What is this word?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6553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itchFamily="66" charset="0"/>
              </a:rPr>
              <a:t>tin</a:t>
            </a:r>
            <a:endParaRPr lang="en-US" sz="1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9" name="Picture 3" descr="C:\Users\ag6957\AppData\Local\Microsoft\Windows\Temporary Internet Files\Content.IE5\HQ6EV421\MCj029020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609600"/>
            <a:ext cx="3325640" cy="4992770"/>
          </a:xfrm>
          <a:prstGeom prst="rect">
            <a:avLst/>
          </a:prstGeom>
          <a:noFill/>
        </p:spPr>
      </p:pic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 cstate="print"/>
          <a:stretch>
            <a:fillRect/>
          </a:stretch>
        </p:blipFill>
        <p:spPr>
          <a:xfrm>
            <a:off x="3048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What is this word?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6553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itchFamily="66" charset="0"/>
              </a:rPr>
              <a:t>win</a:t>
            </a:r>
            <a:endParaRPr lang="en-US" sz="1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2" name="Picture 2" descr="C:\Users\ag6957\AppData\Local\Microsoft\Windows\Temporary Internet Files\Content.IE5\PD162NKI\MCj0332890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000" y="838200"/>
            <a:ext cx="4218737" cy="4432568"/>
          </a:xfrm>
          <a:prstGeom prst="rect">
            <a:avLst/>
          </a:prstGeom>
          <a:noFill/>
        </p:spPr>
      </p:pic>
      <p:pic>
        <p:nvPicPr>
          <p:cNvPr id="4" name="MSSN00732A0000[1].wav">
            <a:hlinkClick r:id="" action="ppaction://media"/>
          </p:cNvPr>
          <p:cNvPicPr>
            <a:picLocks noRot="1" noChangeAspect="1"/>
          </p:cNvPicPr>
          <p:nvPr>
            <a:wavAudioFile r:embed="rId1" name="MSSN00732A0000[1].wav"/>
          </p:nvPr>
        </p:nvPicPr>
        <p:blipFill>
          <a:blip r:embed="rId5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What is this word?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6553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itchFamily="66" charset="0"/>
              </a:rPr>
              <a:t>thin</a:t>
            </a:r>
            <a:endParaRPr lang="en-US" sz="1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g6957\AppData\Local\Microsoft\Windows\Temporary Internet Files\Content.IE5\5L734EGN\MCj0354219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762000"/>
            <a:ext cx="2971800" cy="2435175"/>
          </a:xfrm>
          <a:prstGeom prst="rect">
            <a:avLst/>
          </a:prstGeom>
          <a:noFill/>
        </p:spPr>
      </p:pic>
      <p:pic>
        <p:nvPicPr>
          <p:cNvPr id="2051" name="Picture 3" descr="C:\Users\ag6957\AppData\Local\Microsoft\Windows\Temporary Internet Files\Content.IE5\ACYW1M1A\MCj0436195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886200"/>
            <a:ext cx="2064661" cy="1777902"/>
          </a:xfrm>
          <a:prstGeom prst="rect">
            <a:avLst/>
          </a:prstGeom>
          <a:noFill/>
        </p:spPr>
      </p:pic>
      <p:pic>
        <p:nvPicPr>
          <p:cNvPr id="2052" name="Picture 4" descr="C:\Users\ag6957\AppData\Local\Microsoft\Windows\Temporary Internet Files\Content.IE5\ACYW1M1A\MCj0397352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990600"/>
            <a:ext cx="1793655" cy="2209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0" y="3352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Bat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9800" y="3276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S</a:t>
            </a:r>
            <a:r>
              <a:rPr lang="en-US" sz="3200" dirty="0" smtClean="0">
                <a:latin typeface="Comic Sans MS" pitchFamily="66" charset="0"/>
              </a:rPr>
              <a:t>at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5715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H</a:t>
            </a:r>
            <a:r>
              <a:rPr lang="en-US" sz="3200" dirty="0" smtClean="0">
                <a:latin typeface="Comic Sans MS" pitchFamily="66" charset="0"/>
              </a:rPr>
              <a:t>at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Action Button: Home 7">
            <a:hlinkClick r:id="rId6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tretch>
            <a:fillRect/>
          </a:stretch>
        </p:blipFill>
        <p:spPr>
          <a:xfrm>
            <a:off x="3048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506" name="Picture 2" descr="C:\Users\ag6957\AppData\Local\Microsoft\Windows\Temporary Internet Files\Content.IE5\FZIW2V24\MCj012099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228600"/>
            <a:ext cx="3276600" cy="5924818"/>
          </a:xfrm>
          <a:prstGeom prst="rect">
            <a:avLst/>
          </a:prstGeom>
          <a:noFill/>
        </p:spPr>
      </p:pic>
      <p:pic>
        <p:nvPicPr>
          <p:cNvPr id="4" name="MSSN00793A0000[1].wav">
            <a:hlinkClick r:id="" action="ppaction://media"/>
          </p:cNvPr>
          <p:cNvPicPr>
            <a:picLocks noRot="1" noChangeAspect="1"/>
          </p:cNvPicPr>
          <p:nvPr>
            <a:wavAudioFile r:embed="rId1" name="MSSN00793A0000[1].wav"/>
          </p:nvPr>
        </p:nvPicPr>
        <p:blipFill>
          <a:blip r:embed="rId5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Answer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What is this word?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371600"/>
            <a:ext cx="6553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dirty="0" smtClean="0">
                <a:latin typeface="Comic Sans MS" pitchFamily="66" charset="0"/>
              </a:rPr>
              <a:t>shin</a:t>
            </a:r>
            <a:endParaRPr lang="en-US" sz="1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2" name="Picture 4" descr="C:\Users\ag6957\AppData\Local\Microsoft\Windows\Temporary Internet Files\Content.IE5\HQ6EV421\MCj02114840000[1].wmf"/>
          <p:cNvPicPr>
            <a:picLocks noChangeAspect="1" noChangeArrowheads="1"/>
          </p:cNvPicPr>
          <p:nvPr/>
        </p:nvPicPr>
        <p:blipFill>
          <a:blip r:embed="rId4" cstate="print"/>
          <a:srcRect t="46745" b="14958"/>
          <a:stretch>
            <a:fillRect/>
          </a:stretch>
        </p:blipFill>
        <p:spPr bwMode="auto">
          <a:xfrm>
            <a:off x="3429000" y="685800"/>
            <a:ext cx="2743200" cy="5273164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552598">
            <a:off x="2225246" y="2476315"/>
            <a:ext cx="2036630" cy="5089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MSSN00870A0000[1].wav">
            <a:hlinkClick r:id="" action="ppaction://media"/>
          </p:cNvPr>
          <p:cNvPicPr>
            <a:picLocks noRot="1" noChangeAspect="1"/>
          </p:cNvPicPr>
          <p:nvPr>
            <a:wavAudioFile r:embed="rId1" name="MSSN00870A0000[1].wav"/>
          </p:nvPr>
        </p:nvPicPr>
        <p:blipFill>
          <a:blip r:embed="rId5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pic>
        <p:nvPicPr>
          <p:cNvPr id="15362" name="Picture 2" descr="C:\Users\ag6957\AppData\Local\Microsoft\Windows\Temporary Internet Files\Content.IE5\L3IW8YP7\MCj044138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752964">
            <a:off x="1731329" y="339026"/>
            <a:ext cx="5353936" cy="443052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Which vowel is in this word?</a:t>
            </a:r>
            <a:endParaRPr lang="en-US" sz="4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i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Which vowel is in this word?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6389" name="Picture 5" descr="C:\Users\ag6957\AppData\Local\Microsoft\Windows\Temporary Internet Files\Content.IE5\L3IW8YP7\MCj023273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0600"/>
            <a:ext cx="4945215" cy="34342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a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732A0000[1].wav">
            <a:hlinkClick r:id="" action="ppaction://media"/>
          </p:cNvPr>
          <p:cNvPicPr>
            <a:picLocks noRot="1" noChangeAspect="1"/>
          </p:cNvPicPr>
          <p:nvPr>
            <a:wavAudioFile r:embed="rId1" name="MSSN00732A0000[1]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Which vowel is in this word?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5" name="Picture 4" descr="C:\Users\ag6957\AppData\Local\Microsoft\Windows\Temporary Internet Files\Content.IE5\L3IW8YP7\MCj0431598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990600"/>
            <a:ext cx="3428886" cy="3428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o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793A0000[1].wav">
            <a:hlinkClick r:id="" action="ppaction://media"/>
          </p:cNvPr>
          <p:cNvPicPr>
            <a:picLocks noRot="1" noChangeAspect="1"/>
          </p:cNvPicPr>
          <p:nvPr>
            <a:wavAudioFile r:embed="rId1" name="MSSN00793A0000[1].wav"/>
          </p:nvPr>
        </p:nvPicPr>
        <p:blipFill>
          <a:blip r:embed="rId4" cstate="print"/>
          <a:stretch>
            <a:fillRect/>
          </a:stretch>
        </p:blipFill>
        <p:spPr>
          <a:xfrm>
            <a:off x="152400" y="6324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Which vowel is in this word?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3316" name="Picture 4" descr="C:\Users\ag6957\AppData\Local\Microsoft\Windows\Temporary Internet Files\Content.IE5\FZIW2V24\MCj033160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066800"/>
            <a:ext cx="3581400" cy="32092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g6957\AppData\Local\Microsoft\Windows\Temporary Internet Files\Content.IE5\5L734EGN\MCj042412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5748867" cy="3733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51054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Bear rhymes with…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e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MSSN00870A0000[1].wav">
            <a:hlinkClick r:id="" action="ppaction://media"/>
          </p:cNvPr>
          <p:cNvPicPr>
            <a:picLocks noRot="1" noChangeAspect="1"/>
          </p:cNvPicPr>
          <p:nvPr>
            <a:wavAudioFile r:embed="rId1" name="MSSN00870A0000[1]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Custom 1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4800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Which vowel is in this word?</a:t>
            </a:r>
            <a:endParaRPr lang="en-US" sz="4400" dirty="0">
              <a:latin typeface="Comic Sans MS" pitchFamily="66" charset="0"/>
            </a:endParaRPr>
          </a:p>
        </p:txBody>
      </p:sp>
      <p:pic>
        <p:nvPicPr>
          <p:cNvPr id="17410" name="Picture 2" descr="C:\Users\ag6957\AppData\Local\Microsoft\Windows\Temporary Internet Files\Content.IE5\PD162NKI\MCHH00857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5052826" cy="30231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Home 1">
            <a:hlinkClick r:id="rId3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990600"/>
            <a:ext cx="5791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0" dirty="0" smtClean="0">
                <a:latin typeface="Comic Sans MS" pitchFamily="66" charset="0"/>
              </a:rPr>
              <a:t>u</a:t>
            </a:r>
            <a:endParaRPr lang="en-US" sz="30000" dirty="0">
              <a:latin typeface="Comic Sans MS" pitchFamily="66" charset="0"/>
            </a:endParaRPr>
          </a:p>
        </p:txBody>
      </p:sp>
      <p:pic>
        <p:nvPicPr>
          <p:cNvPr id="4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228600" y="64008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g6957\AppData\Local\Microsoft\Windows\Temporary Internet Files\Content.IE5\ACYW1M1A\MCj029089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685800"/>
            <a:ext cx="2157426" cy="2286000"/>
          </a:xfrm>
          <a:prstGeom prst="rect">
            <a:avLst/>
          </a:prstGeom>
          <a:noFill/>
        </p:spPr>
      </p:pic>
      <p:pic>
        <p:nvPicPr>
          <p:cNvPr id="4099" name="Picture 3" descr="C:\Users\ag6957\AppData\Local\Microsoft\Windows\Temporary Internet Files\Content.IE5\ACYW1M1A\MCj042574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762000"/>
            <a:ext cx="2101860" cy="2133600"/>
          </a:xfrm>
          <a:prstGeom prst="rect">
            <a:avLst/>
          </a:prstGeom>
          <a:noFill/>
        </p:spPr>
      </p:pic>
      <p:pic>
        <p:nvPicPr>
          <p:cNvPr id="4100" name="Picture 4" descr="C:\Users\ag6957\AppData\Local\Microsoft\Windows\Temporary Internet Files\Content.IE5\5L734EGN\MCj040431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038600"/>
            <a:ext cx="2371493" cy="167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3200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Chair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30480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H</a:t>
            </a:r>
            <a:r>
              <a:rPr lang="en-US" sz="3200" dirty="0" smtClean="0">
                <a:latin typeface="Comic Sans MS" pitchFamily="66" charset="0"/>
              </a:rPr>
              <a:t>air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Right Arrow 6"/>
          <p:cNvSpPr/>
          <p:nvPr/>
        </p:nvSpPr>
        <p:spPr>
          <a:xfrm rot="2539382">
            <a:off x="5257800" y="533400"/>
            <a:ext cx="914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5867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Where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9" name="Action Button: Home 8">
            <a:hlinkClick r:id="rId6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MSSN00732A0000[1].wav">
            <a:hlinkClick r:id="" action="ppaction://media"/>
          </p:cNvPr>
          <p:cNvPicPr>
            <a:picLocks noRot="1" noChangeAspect="1"/>
          </p:cNvPicPr>
          <p:nvPr>
            <a:wavAudioFile r:embed="rId1" name="MSSN00732A0000[1].wav"/>
          </p:nvPr>
        </p:nvPicPr>
        <p:blipFill>
          <a:blip r:embed="rId7" cstate="print"/>
          <a:stretch>
            <a:fillRect/>
          </a:stretch>
        </p:blipFill>
        <p:spPr>
          <a:xfrm>
            <a:off x="3810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4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g6957\AppData\Local\Microsoft\Windows\Temporary Internet Files\Content.IE5\ACYW1M1A\MCj029077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85800"/>
            <a:ext cx="4296130" cy="4114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48768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Pot rhymes with…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g6957\AppData\Local\Microsoft\Windows\Temporary Internet Files\Content.IE5\NK9K2095\MCj0424484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066800"/>
            <a:ext cx="2209800" cy="2023258"/>
          </a:xfrm>
          <a:prstGeom prst="rect">
            <a:avLst/>
          </a:prstGeom>
          <a:noFill/>
        </p:spPr>
      </p:pic>
      <p:pic>
        <p:nvPicPr>
          <p:cNvPr id="6147" name="Picture 3" descr="C:\Users\ag6957\AppData\Local\Microsoft\Windows\Temporary Internet Files\Content.IE5\RAAIXX5H\MCj021570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038600"/>
            <a:ext cx="3581400" cy="1890424"/>
          </a:xfrm>
          <a:prstGeom prst="rect">
            <a:avLst/>
          </a:prstGeom>
          <a:noFill/>
        </p:spPr>
      </p:pic>
      <p:pic>
        <p:nvPicPr>
          <p:cNvPr id="6149" name="Picture 5" descr="http://www.recipe4living.com/uploadedImages/Recipes/Recipes/tater%20tots.jpg"/>
          <p:cNvPicPr>
            <a:picLocks noChangeAspect="1" noChangeArrowheads="1"/>
          </p:cNvPicPr>
          <p:nvPr/>
        </p:nvPicPr>
        <p:blipFill>
          <a:blip r:embed="rId5" cstate="print"/>
          <a:srcRect l="7408" t="14286" r="8633" b="7143"/>
          <a:stretch>
            <a:fillRect/>
          </a:stretch>
        </p:blipFill>
        <p:spPr bwMode="auto">
          <a:xfrm>
            <a:off x="5257800" y="1447800"/>
            <a:ext cx="2590800" cy="167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3200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Hot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3200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Tater tot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81400" y="59436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Comic Sans MS" pitchFamily="66" charset="0"/>
              </a:rPr>
              <a:t>Cot</a:t>
            </a:r>
            <a:endParaRPr lang="en-US" sz="3200" dirty="0">
              <a:latin typeface="Comic Sans MS" pitchFamily="66" charset="0"/>
            </a:endParaRPr>
          </a:p>
        </p:txBody>
      </p:sp>
      <p:sp>
        <p:nvSpPr>
          <p:cNvPr id="8" name="Action Button: Home 7">
            <a:hlinkClick r:id="rId6" action="ppaction://hlinksldjump" highlightClick="1"/>
          </p:cNvPr>
          <p:cNvSpPr/>
          <p:nvPr/>
        </p:nvSpPr>
        <p:spPr>
          <a:xfrm>
            <a:off x="7315200" y="5943600"/>
            <a:ext cx="1600200" cy="762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MSSN00793A0000[1].wav">
            <a:hlinkClick r:id="" action="ppaction://media"/>
          </p:cNvPr>
          <p:cNvPicPr>
            <a:picLocks noRot="1" noChangeAspect="1"/>
          </p:cNvPicPr>
          <p:nvPr>
            <a:wavAudioFile r:embed="rId1" name="MSSN00793A0000[1].wav"/>
          </p:nvPr>
        </p:nvPicPr>
        <p:blipFill>
          <a:blip r:embed="rId7" cstate="print"/>
          <a:stretch>
            <a:fillRect/>
          </a:stretch>
        </p:blipFill>
        <p:spPr>
          <a:xfrm>
            <a:off x="381000" y="6248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0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g6957\AppData\Local\Microsoft\Windows\Temporary Internet Files\Content.IE5\ACYW1M1A\MCj040599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09600"/>
            <a:ext cx="4783416" cy="4876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5562600"/>
            <a:ext cx="9067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Comic Sans MS" pitchFamily="66" charset="0"/>
              </a:rPr>
              <a:t>Fan rhymes with…</a:t>
            </a:r>
            <a:endParaRPr lang="en-US" sz="4400" dirty="0">
              <a:latin typeface="Comic Sans MS" pitchFamily="66" charset="0"/>
            </a:endParaRPr>
          </a:p>
        </p:txBody>
      </p:sp>
      <p:sp>
        <p:nvSpPr>
          <p:cNvPr id="4" name="Action Button: Custom 3">
            <a:hlinkClick r:id="" action="ppaction://hlinkshowjump?jump=nextslide" highlightClick="1"/>
          </p:cNvPr>
          <p:cNvSpPr/>
          <p:nvPr/>
        </p:nvSpPr>
        <p:spPr>
          <a:xfrm>
            <a:off x="7391400" y="6019800"/>
            <a:ext cx="1600200" cy="68580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Hurry Up" pitchFamily="2" charset="0"/>
              </a:rPr>
              <a:t>Answer!</a:t>
            </a:r>
            <a:endParaRPr lang="en-US" sz="2000" dirty="0">
              <a:latin typeface="Hurry U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248</Words>
  <Application>Microsoft Office PowerPoint</Application>
  <PresentationFormat>On-screen Show (4:3)</PresentationFormat>
  <Paragraphs>118</Paragraphs>
  <Slides>52</Slides>
  <Notes>0</Notes>
  <HiddenSlides>0</HiddenSlides>
  <MMClips>25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Office Theme</vt:lpstr>
      <vt:lpstr>Kindergarten Phonics Review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>Shippensburg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Phonics Review</dc:title>
  <dc:creator>Shippensburg University</dc:creator>
  <cp:lastModifiedBy>Han Liu</cp:lastModifiedBy>
  <cp:revision>26</cp:revision>
  <dcterms:created xsi:type="dcterms:W3CDTF">2009-06-22T13:13:59Z</dcterms:created>
  <dcterms:modified xsi:type="dcterms:W3CDTF">2009-08-27T19:14:37Z</dcterms:modified>
</cp:coreProperties>
</file>